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086E5-9350-457C-A1FC-F91BB7037BCD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4B4D1-959C-4551-9CB8-E4544E5EB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524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DB757E-7824-4E4D-B32F-7B71E7316442}" type="slidenum">
              <a:rPr lang="en-US" altLang="en-US">
                <a:latin typeface="Arial" panose="020B0604020202020204" pitchFamily="34" charset="0"/>
              </a:rPr>
              <a:pPr/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241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16ED4E1B-B5C7-493F-BDC7-75316CC2E614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A0DF05FD-4B16-4F3A-8CA9-7BCD60849E7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64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4E1B-B5C7-493F-BDC7-75316CC2E614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05FD-4B16-4F3A-8CA9-7BCD6084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2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4E1B-B5C7-493F-BDC7-75316CC2E614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05FD-4B16-4F3A-8CA9-7BCD60849E7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329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4E1B-B5C7-493F-BDC7-75316CC2E614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05FD-4B16-4F3A-8CA9-7BCD60849E7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799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4E1B-B5C7-493F-BDC7-75316CC2E614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05FD-4B16-4F3A-8CA9-7BCD6084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70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4E1B-B5C7-493F-BDC7-75316CC2E614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05FD-4B16-4F3A-8CA9-7BCD60849E7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449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4E1B-B5C7-493F-BDC7-75316CC2E614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05FD-4B16-4F3A-8CA9-7BCD60849E7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760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4E1B-B5C7-493F-BDC7-75316CC2E614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05FD-4B16-4F3A-8CA9-7BCD60849E77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8227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4E1B-B5C7-493F-BDC7-75316CC2E614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05FD-4B16-4F3A-8CA9-7BCD60849E77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87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4E1B-B5C7-493F-BDC7-75316CC2E614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05FD-4B16-4F3A-8CA9-7BCD6084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1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4E1B-B5C7-493F-BDC7-75316CC2E614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05FD-4B16-4F3A-8CA9-7BCD60849E77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15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4E1B-B5C7-493F-BDC7-75316CC2E614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05FD-4B16-4F3A-8CA9-7BCD6084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5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4E1B-B5C7-493F-BDC7-75316CC2E614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05FD-4B16-4F3A-8CA9-7BCD60849E77}" type="slidenum">
              <a:rPr lang="en-US" smtClean="0"/>
              <a:t>‹#›</a:t>
            </a:fld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699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4E1B-B5C7-493F-BDC7-75316CC2E614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05FD-4B16-4F3A-8CA9-7BCD60849E77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46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4E1B-B5C7-493F-BDC7-75316CC2E614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05FD-4B16-4F3A-8CA9-7BCD6084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4E1B-B5C7-493F-BDC7-75316CC2E614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05FD-4B16-4F3A-8CA9-7BCD60849E77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5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4E1B-B5C7-493F-BDC7-75316CC2E614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05FD-4B16-4F3A-8CA9-7BCD6084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4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6ED4E1B-B5C7-493F-BDC7-75316CC2E614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0DF05FD-4B16-4F3A-8CA9-7BCD6084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68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Two Final Quotes . . .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In the end, we will conserve only what we love, love only what we understand, and understand only what we have been taught. </a:t>
            </a:r>
            <a:br>
              <a:rPr lang="en-US" altLang="en-US" dirty="0" smtClean="0"/>
            </a:br>
            <a:r>
              <a:rPr lang="en-US" altLang="en-US" dirty="0" smtClean="0"/>
              <a:t>--Baba </a:t>
            </a:r>
            <a:r>
              <a:rPr lang="en-US" altLang="en-US" dirty="0" err="1" smtClean="0"/>
              <a:t>Dinor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  <a:p>
            <a:r>
              <a:rPr lang="en-US" altLang="en-US" dirty="0" smtClean="0"/>
              <a:t>We can be ethical only in relation to something we can see, feel, understand, love, or otherwise have faith in.</a:t>
            </a:r>
            <a:br>
              <a:rPr lang="en-US" altLang="en-US" dirty="0" smtClean="0"/>
            </a:br>
            <a:r>
              <a:rPr lang="en-US" altLang="en-US" dirty="0" smtClean="0"/>
              <a:t>--Aldo Leopold</a:t>
            </a:r>
          </a:p>
        </p:txBody>
      </p:sp>
    </p:spTree>
    <p:extLst>
      <p:ext uri="{BB962C8B-B14F-4D97-AF65-F5344CB8AC3E}">
        <p14:creationId xmlns:p14="http://schemas.microsoft.com/office/powerpoint/2010/main" val="176767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</TotalTime>
  <Words>34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Garamond</vt:lpstr>
      <vt:lpstr>Organic</vt:lpstr>
      <vt:lpstr>Two Final Quotes . . . </vt:lpstr>
    </vt:vector>
  </TitlesOfParts>
  <Company>Radford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Final Quotes . . . </dc:title>
  <dc:creator>Van Noy, Rick</dc:creator>
  <cp:lastModifiedBy>Van Noy, Rick</cp:lastModifiedBy>
  <cp:revision>1</cp:revision>
  <dcterms:created xsi:type="dcterms:W3CDTF">2018-01-16T16:02:50Z</dcterms:created>
  <dcterms:modified xsi:type="dcterms:W3CDTF">2018-01-16T16:04:49Z</dcterms:modified>
</cp:coreProperties>
</file>